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3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arm collection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arm collection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arm collection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arm collection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arm collection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arm collection H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9" y="27920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arm collection HU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arm collection HU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arm collection HU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Diavetítés a képernyőre (4:3 oldalarány)</PresentationFormat>
  <Paragraphs>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3</cp:revision>
  <dcterms:created xsi:type="dcterms:W3CDTF">2018-09-20T03:09:45Z</dcterms:created>
  <dcterms:modified xsi:type="dcterms:W3CDTF">2020-12-01T19:34:41Z</dcterms:modified>
</cp:coreProperties>
</file>